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7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309" r:id="rId3"/>
    <p:sldId id="319" r:id="rId5"/>
  </p:sldIdLst>
  <p:sldSz cx="12192000" cy="6858000"/>
  <p:notesSz cx="7103745" cy="10234295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杜 玲" initials="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BAD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79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B84EA72-B47E-421D-ACFC-1C7AE92EE48B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99F15F-CF6A-4AD4-81C0-C23861FD52E1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B84EA72-B47E-421D-ACFC-1C7AE92EE48B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99F15F-CF6A-4AD4-81C0-C23861FD52E1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262330"/>
            <a:ext cx="436916" cy="4664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60188" y="260648"/>
            <a:ext cx="179977" cy="468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262330"/>
            <a:ext cx="436916" cy="4664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60188" y="260648"/>
            <a:ext cx="179977" cy="468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62330"/>
            <a:ext cx="436916" cy="4664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60188" y="260648"/>
            <a:ext cx="179977" cy="468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" y="794"/>
            <a:ext cx="12193158" cy="6857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1（浅色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078" y="6240991"/>
            <a:ext cx="1081233" cy="3140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049" y="302937"/>
            <a:ext cx="1682362" cy="24985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tags" Target="../tags/tag5.xml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12.png"/><Relationship Id="rId15" Type="http://schemas.openxmlformats.org/officeDocument/2006/relationships/tags" Target="../tags/tag8.xml"/><Relationship Id="rId14" Type="http://schemas.openxmlformats.org/officeDocument/2006/relationships/image" Target="../media/image11.png"/><Relationship Id="rId13" Type="http://schemas.openxmlformats.org/officeDocument/2006/relationships/tags" Target="../tags/tag7.xml"/><Relationship Id="rId12" Type="http://schemas.openxmlformats.org/officeDocument/2006/relationships/tags" Target="../tags/tag6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9872296" y="285932"/>
            <a:ext cx="1914248" cy="4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2"/>
          <p:cNvSpPr/>
          <p:nvPr/>
        </p:nvSpPr>
        <p:spPr>
          <a:xfrm>
            <a:off x="757555" y="64770"/>
            <a:ext cx="6630670" cy="122110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招行端学生服务流程-随时还款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555" y="1171575"/>
            <a:ext cx="115633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线上渠道（招商银行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App-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开发银行助学贷款）：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24230" y="5777865"/>
            <a:ext cx="21767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点击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我要还款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82645" y="5777865"/>
            <a:ext cx="2465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引导前往学生在线系统签约（如未签约过）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6111240" y="5777865"/>
            <a:ext cx="22263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选择贷款合同</a:t>
            </a:r>
            <a:endParaRPr lang="en-US" altLang="zh-CN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图片 17" descr="箭头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2861310" y="3490595"/>
            <a:ext cx="521335" cy="521335"/>
          </a:xfrm>
          <a:prstGeom prst="rect">
            <a:avLst/>
          </a:prstGeom>
        </p:spPr>
      </p:pic>
      <p:pic>
        <p:nvPicPr>
          <p:cNvPr id="19" name="图片 18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5589905" y="3491230"/>
            <a:ext cx="521335" cy="521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8055" y="1972945"/>
            <a:ext cx="1640840" cy="3555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83655" y="1910080"/>
            <a:ext cx="1733550" cy="366268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4772025" y="6320155"/>
            <a:ext cx="30289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产品仍在迭代中，页面以实际上线为准</a:t>
            </a:r>
            <a:endParaRPr lang="zh-CN" sz="1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 descr="箭头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8389620" y="3510915"/>
            <a:ext cx="521335" cy="521335"/>
          </a:xfrm>
          <a:prstGeom prst="rect">
            <a:avLst/>
          </a:prstGeom>
        </p:spPr>
      </p:pic>
      <p:pic>
        <p:nvPicPr>
          <p:cNvPr id="27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83370" y="1968500"/>
            <a:ext cx="1664970" cy="360616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8531860" y="5777865"/>
            <a:ext cx="2967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填写还款金额，确认还款方式优化说明，点击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立即还款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46170" y="1982470"/>
            <a:ext cx="1680210" cy="36461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9872296" y="285932"/>
            <a:ext cx="1914248" cy="4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2"/>
          <p:cNvSpPr/>
          <p:nvPr/>
        </p:nvSpPr>
        <p:spPr>
          <a:xfrm>
            <a:off x="757555" y="64770"/>
            <a:ext cx="6630670" cy="122110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招行端学生服务流程-随时还款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555" y="1171575"/>
            <a:ext cx="115633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线上渠道（招商银行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App-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开发银行助学贷款）：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614680" y="5835015"/>
            <a:ext cx="22872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个人信息授权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8750300" y="5835015"/>
            <a:ext cx="22263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还款成功，流程结束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图片 18" descr="箭头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2901950" y="3547745"/>
            <a:ext cx="521335" cy="5213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6155" y="1965960"/>
            <a:ext cx="1694815" cy="36849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1445" y="2115820"/>
            <a:ext cx="1684020" cy="3655060"/>
          </a:xfrm>
          <a:prstGeom prst="rect">
            <a:avLst/>
          </a:prstGeom>
        </p:spPr>
      </p:pic>
      <p:pic>
        <p:nvPicPr>
          <p:cNvPr id="2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4265" y="1965960"/>
            <a:ext cx="1725295" cy="373507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362960" y="5835015"/>
            <a:ext cx="22872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选择支付方式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5590540" y="3573145"/>
            <a:ext cx="521335" cy="52133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4790440" y="6246495"/>
            <a:ext cx="30289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产品仍在迭代中，页面以实际上线为准</a:t>
            </a:r>
            <a:endParaRPr lang="zh-CN" sz="1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6045200" y="3664585"/>
            <a:ext cx="18567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输入支付密码</a:t>
            </a:r>
            <a:endParaRPr lang="zh-CN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 descr="箭头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7968615" y="3582035"/>
            <a:ext cx="521335" cy="5213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11.xml><?xml version="1.0" encoding="utf-8"?>
<p:tagLst xmlns:p="http://schemas.openxmlformats.org/presentationml/2006/main">
  <p:tag name="KSO_WM_DIAGRAM_VIRTUALLY_FRAME" val="{&quot;height&quot;:359.875,&quot;left&quot;:99.75,&quot;top&quot;:146.625,&quot;width&quot;:818.8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13.xml><?xml version="1.0" encoding="utf-8"?>
<p:tagLst xmlns:p="http://schemas.openxmlformats.org/presentationml/2006/main">
  <p:tag name="KSO_WM_DIAGRAM_VIRTUALLY_FRAME" val="{&quot;height&quot;:359.875,&quot;left&quot;:99.75,&quot;top&quot;:146.625,&quot;width&quot;:818.8}"/>
</p:tagLst>
</file>

<file path=ppt/tags/tag14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16.xml><?xml version="1.0" encoding="utf-8"?>
<p:tagLst xmlns:p="http://schemas.openxmlformats.org/presentationml/2006/main">
  <p:tag name="KSO_WM_DIAGRAM_VIRTUALLY_FRAME" val="{&quot;height&quot;:359.875,&quot;left&quot;:99.75,&quot;top&quot;:146.625,&quot;width&quot;:818.8}"/>
</p:tagLst>
</file>

<file path=ppt/tags/tag17.xml><?xml version="1.0" encoding="utf-8"?>
<p:tagLst xmlns:p="http://schemas.openxmlformats.org/presentationml/2006/main">
  <p:tag name="COMMONDATA" val="eyJoZGlkIjoiNTRhZDVmY2VlMjMzMTgyZTM0ODIxZGMzZTEwYjIzNmYifQ=="/>
</p:tagLst>
</file>

<file path=ppt/tags/tag2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4.xml><?xml version="1.0" encoding="utf-8"?>
<p:tagLst xmlns:p="http://schemas.openxmlformats.org/presentationml/2006/main">
  <p:tag name="KSO_WM_DIAGRAM_VIRTUALLY_FRAME" val="{&quot;height&quot;:359.875,&quot;left&quot;:99.75,&quot;top&quot;:146.625,&quot;width&quot;:818.8}"/>
</p:tagLst>
</file>

<file path=ppt/tags/tag5.xml><?xml version="1.0" encoding="utf-8"?>
<p:tagLst xmlns:p="http://schemas.openxmlformats.org/presentationml/2006/main">
  <p:tag name="KSO_WM_DIAGRAM_VIRTUALLY_FRAME" val="{&quot;height&quot;:359.875,&quot;left&quot;:99.75,&quot;top&quot;:146.625,&quot;width&quot;:818.8}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7.xml><?xml version="1.0" encoding="utf-8"?>
<p:tagLst xmlns:p="http://schemas.openxmlformats.org/presentationml/2006/main">
  <p:tag name="KSO_WM_DIAGRAM_VIRTUALLY_FRAME" val="{&quot;height&quot;:359.875,&quot;left&quot;:99.75,&quot;top&quot;:146.625,&quot;width&quot;:818.8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59.875,&quot;left&quot;:99.75,&quot;top&quot;:146.625,&quot;width&quot;:818.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30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Arial Black</vt:lpstr>
      <vt:lpstr>黑体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侯雅迪</dc:creator>
  <cp:lastModifiedBy>01208158</cp:lastModifiedBy>
  <cp:revision>39</cp:revision>
  <dcterms:created xsi:type="dcterms:W3CDTF">2022-07-06T15:27:00Z</dcterms:created>
  <dcterms:modified xsi:type="dcterms:W3CDTF">2024-12-16T06:21:17Z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28A07003C9654951865D6CDFB9B1EDFA</vt:lpwstr>
  </property>
</Properties>
</file>